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>
        <p:scale>
          <a:sx n="77" d="100"/>
          <a:sy n="77" d="100"/>
        </p:scale>
        <p:origin x="-116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8DC6AA-3D52-40F6-99D6-C194C4EDA06E}" type="datetimeFigureOut">
              <a:rPr lang="ru-RU" smtClean="0"/>
              <a:pPr/>
              <a:t>29.10.2021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499009-9945-469E-BD5A-13B8D0EC61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ulya.bipert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Дорогие друзья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Сделайте конспект презентации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Результаты работы пришлите </a:t>
            </a:r>
            <a:r>
              <a:rPr lang="en-US" dirty="0" smtClean="0">
                <a:hlinkClick r:id="rId2"/>
              </a:rPr>
              <a:t>yulya.bipert@yandex.ru</a:t>
            </a:r>
            <a:r>
              <a:rPr lang="en-US" dirty="0" smtClean="0"/>
              <a:t> 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/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63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Past Perfect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49530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sz="5000" dirty="0" smtClean="0"/>
              <a:t>Прошедшее совершенное время</a:t>
            </a:r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Past Perfect </a:t>
            </a:r>
            <a:r>
              <a:rPr lang="ru-RU" b="1" dirty="0" smtClean="0"/>
              <a:t>употребляется</a:t>
            </a:r>
            <a:br>
              <a:rPr lang="ru-RU" b="1" dirty="0" smtClean="0"/>
            </a:br>
            <a:r>
              <a:rPr lang="ru-RU" sz="3600" b="1" dirty="0" smtClean="0"/>
              <a:t>для выражения</a:t>
            </a:r>
            <a:r>
              <a:rPr lang="en-US" sz="3600" b="1" dirty="0" smtClean="0"/>
              <a:t> </a:t>
            </a:r>
            <a:r>
              <a:rPr lang="ru-RU" sz="3600" b="1" dirty="0" smtClean="0"/>
              <a:t>действия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628800"/>
            <a:ext cx="8229600" cy="5040560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Прошедшего действия, которое уже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624078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совершилось до определенного момента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624078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прошлом</a:t>
            </a:r>
          </a:p>
          <a:p>
            <a:pPr marL="624078" indent="-51435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624078" indent="-514350">
              <a:buNone/>
            </a:pPr>
            <a:r>
              <a:rPr lang="ru-RU" b="1" dirty="0" smtClean="0"/>
              <a:t>Этот момент может быть выражен:</a:t>
            </a:r>
          </a:p>
          <a:p>
            <a:pPr marL="624078" indent="-514350"/>
            <a:r>
              <a:rPr lang="ru-RU" b="1" dirty="0" smtClean="0"/>
              <a:t>обозначением времени</a:t>
            </a:r>
            <a:r>
              <a:rPr lang="en-US" b="1" dirty="0" smtClean="0"/>
              <a:t> (by Sunday, by 5 o’clock)</a:t>
            </a:r>
          </a:p>
          <a:p>
            <a:pPr marL="624078" indent="-514350">
              <a:buNone/>
            </a:pPr>
            <a:r>
              <a:rPr lang="en-US" b="1" dirty="0" smtClean="0"/>
              <a:t>     </a:t>
            </a:r>
            <a:r>
              <a:rPr lang="en-US" dirty="0" smtClean="0"/>
              <a:t>We </a:t>
            </a:r>
            <a:r>
              <a:rPr lang="en-US" dirty="0" smtClean="0">
                <a:solidFill>
                  <a:srgbClr val="C00000"/>
                </a:solidFill>
              </a:rPr>
              <a:t>had translated </a:t>
            </a:r>
            <a:r>
              <a:rPr lang="en-US" dirty="0" smtClean="0"/>
              <a:t>the text by 5 o’clock</a:t>
            </a:r>
            <a:endParaRPr lang="ru-RU" dirty="0" smtClean="0"/>
          </a:p>
          <a:p>
            <a:pPr marL="624078" indent="-514350"/>
            <a:r>
              <a:rPr lang="ru-RU" b="1" dirty="0" smtClean="0"/>
              <a:t>другим (более поздним) прошедшим действием, выраженным в </a:t>
            </a:r>
            <a:r>
              <a:rPr lang="en-US" b="1" dirty="0" smtClean="0"/>
              <a:t>Past Simple</a:t>
            </a:r>
            <a:endParaRPr lang="ru-RU" b="1" dirty="0" smtClean="0"/>
          </a:p>
          <a:p>
            <a:pPr marL="624078" indent="-514350">
              <a:buNone/>
            </a:pPr>
            <a:r>
              <a:rPr lang="en-US" dirty="0" smtClean="0"/>
              <a:t>      When we got home last night we found that somebody </a:t>
            </a:r>
            <a:r>
              <a:rPr lang="en-US" dirty="0" smtClean="0">
                <a:solidFill>
                  <a:srgbClr val="C00000"/>
                </a:solidFill>
              </a:rPr>
              <a:t>had broken </a:t>
            </a:r>
            <a:r>
              <a:rPr lang="en-US" dirty="0" smtClean="0"/>
              <a:t>into the flat.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Образование </a:t>
            </a:r>
            <a:r>
              <a:rPr lang="en-US" b="1" dirty="0" smtClean="0"/>
              <a:t>Past Perfect</a:t>
            </a:r>
            <a:endParaRPr lang="ru-RU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1124745"/>
          <a:ext cx="8291265" cy="5307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/>
                <a:gridCol w="3744416"/>
                <a:gridCol w="3682752"/>
              </a:tblGrid>
              <a:tr h="64462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Употребление</a:t>
                      </a:r>
                      <a:endParaRPr lang="ru-RU" dirty="0"/>
                    </a:p>
                  </a:txBody>
                  <a:tcPr/>
                </a:tc>
              </a:tr>
              <a:tr h="1518101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+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I/you/</a:t>
                      </a:r>
                      <a:endParaRPr lang="en-US" sz="2000" u="sng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baseline="0" dirty="0" smtClean="0">
                          <a:solidFill>
                            <a:schemeClr val="tx1"/>
                          </a:solidFill>
                        </a:rPr>
                        <a:t> we/they            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had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open</a:t>
                      </a:r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00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he</a:t>
                      </a:r>
                      <a:r>
                        <a:rPr lang="en-US" sz="2000" dirty="0" smtClean="0"/>
                        <a:t>/she/it</a:t>
                      </a:r>
                      <a:endParaRPr lang="en-US" sz="2000" u="sng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I  </a:t>
                      </a:r>
                      <a:r>
                        <a:rPr lang="en-US" sz="2000" u="sng" dirty="0" smtClean="0"/>
                        <a:t>had finished </a:t>
                      </a:r>
                      <a:r>
                        <a:rPr lang="en-US" sz="2000" dirty="0" smtClean="0"/>
                        <a:t>my work</a:t>
                      </a:r>
                      <a:r>
                        <a:rPr lang="en-US" sz="2000" baseline="0" dirty="0" smtClean="0"/>
                        <a:t> by 5 o’clock.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 didn’t want to go to the cinema because he </a:t>
                      </a:r>
                      <a:r>
                        <a:rPr lang="en-US" sz="2000" u="sng" dirty="0" smtClean="0"/>
                        <a:t>had</a:t>
                      </a:r>
                      <a:r>
                        <a:rPr lang="en-US" sz="2000" dirty="0" smtClean="0"/>
                        <a:t> already </a:t>
                      </a:r>
                      <a:r>
                        <a:rPr lang="en-US" sz="2000" u="sng" dirty="0" smtClean="0"/>
                        <a:t>seen</a:t>
                      </a:r>
                      <a:r>
                        <a:rPr lang="en-US" sz="2000" dirty="0" smtClean="0"/>
                        <a:t> the film.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1518101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I/you/</a:t>
                      </a:r>
                      <a:endParaRPr lang="en-US" sz="2000" u="sng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baseline="0" dirty="0" smtClean="0">
                          <a:solidFill>
                            <a:schemeClr val="tx1"/>
                          </a:solidFill>
                        </a:rPr>
                        <a:t> we/they           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had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</a:rPr>
                        <a:t>not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open</a:t>
                      </a:r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00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he</a:t>
                      </a:r>
                      <a:r>
                        <a:rPr lang="en-US" sz="2000" dirty="0" smtClean="0"/>
                        <a:t>/she/it</a:t>
                      </a:r>
                      <a:endParaRPr lang="en-US" sz="2000" u="sng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I  </a:t>
                      </a:r>
                      <a:r>
                        <a:rPr lang="en-US" sz="2000" u="sng" dirty="0" smtClean="0"/>
                        <a:t>had not finished </a:t>
                      </a:r>
                      <a:r>
                        <a:rPr lang="en-US" sz="2000" dirty="0" smtClean="0"/>
                        <a:t>my work</a:t>
                      </a:r>
                      <a:r>
                        <a:rPr lang="en-US" sz="2000" baseline="0" dirty="0" smtClean="0"/>
                        <a:t> by 5 o’clock.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 wanted to go to the cinema because he </a:t>
                      </a:r>
                      <a:r>
                        <a:rPr lang="en-US" sz="2000" u="sng" dirty="0" smtClean="0"/>
                        <a:t>had not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u="sng" dirty="0" smtClean="0"/>
                        <a:t>seen</a:t>
                      </a:r>
                      <a:r>
                        <a:rPr lang="en-US" sz="2000" dirty="0" smtClean="0"/>
                        <a:t> the film.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143173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?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        </a:t>
                      </a:r>
                      <a:r>
                        <a:rPr lang="en-US" sz="2000" baseline="0" dirty="0" smtClean="0"/>
                        <a:t>     </a:t>
                      </a:r>
                      <a:r>
                        <a:rPr lang="en-US" sz="2000" dirty="0" smtClean="0"/>
                        <a:t>I/you/</a:t>
                      </a:r>
                      <a:endParaRPr lang="en-US" sz="2000" u="sng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000" u="none" baseline="0" dirty="0" smtClean="0">
                          <a:solidFill>
                            <a:srgbClr val="00B050"/>
                          </a:solidFill>
                        </a:rPr>
                        <a:t>Had</a:t>
                      </a:r>
                      <a:r>
                        <a:rPr lang="en-US" sz="2000" u="none" baseline="0" dirty="0" smtClean="0">
                          <a:solidFill>
                            <a:schemeClr val="tx1"/>
                          </a:solidFill>
                        </a:rPr>
                        <a:t>     we/they     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open</a:t>
                      </a:r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</a:rPr>
                        <a:t>ed…?</a:t>
                      </a:r>
                      <a:endParaRPr lang="en-US" sz="200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               he</a:t>
                      </a:r>
                      <a:r>
                        <a:rPr lang="en-US" sz="2000" dirty="0" smtClean="0"/>
                        <a:t>/she/it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Had you finished your work by 5 </a:t>
                      </a:r>
                      <a:r>
                        <a:rPr lang="en-US" sz="2000" smtClean="0"/>
                        <a:t>o’clock</a:t>
                      </a:r>
                      <a:r>
                        <a:rPr lang="en-US" sz="2000" baseline="0" smtClean="0"/>
                        <a:t>?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171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Дорогие друзья</vt:lpstr>
      <vt:lpstr>Past Perfect</vt:lpstr>
      <vt:lpstr> Past Perfect употребляется для выражения действия</vt:lpstr>
      <vt:lpstr>Образование Past Perfect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</dc:title>
  <dc:creator>Олег</dc:creator>
  <cp:lastModifiedBy>Пользователь</cp:lastModifiedBy>
  <cp:revision>40</cp:revision>
  <dcterms:created xsi:type="dcterms:W3CDTF">2015-10-07T20:56:43Z</dcterms:created>
  <dcterms:modified xsi:type="dcterms:W3CDTF">2021-10-29T06:42:35Z</dcterms:modified>
</cp:coreProperties>
</file>